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44"/>
  </p:notesMasterIdLst>
  <p:sldIdLst>
    <p:sldId id="427" r:id="rId3"/>
    <p:sldId id="657" r:id="rId4"/>
    <p:sldId id="625" r:id="rId5"/>
    <p:sldId id="627" r:id="rId6"/>
    <p:sldId id="626" r:id="rId7"/>
    <p:sldId id="628" r:id="rId8"/>
    <p:sldId id="630" r:id="rId9"/>
    <p:sldId id="642" r:id="rId10"/>
    <p:sldId id="632" r:id="rId11"/>
    <p:sldId id="586" r:id="rId12"/>
    <p:sldId id="588" r:id="rId13"/>
    <p:sldId id="635" r:id="rId14"/>
    <p:sldId id="661" r:id="rId15"/>
    <p:sldId id="636" r:id="rId16"/>
    <p:sldId id="658" r:id="rId17"/>
    <p:sldId id="660" r:id="rId18"/>
    <p:sldId id="558" r:id="rId19"/>
    <p:sldId id="620" r:id="rId20"/>
    <p:sldId id="622" r:id="rId21"/>
    <p:sldId id="619" r:id="rId22"/>
    <p:sldId id="641" r:id="rId23"/>
    <p:sldId id="587" r:id="rId24"/>
    <p:sldId id="590" r:id="rId25"/>
    <p:sldId id="650" r:id="rId26"/>
    <p:sldId id="651" r:id="rId27"/>
    <p:sldId id="652" r:id="rId28"/>
    <p:sldId id="654" r:id="rId29"/>
    <p:sldId id="589" r:id="rId30"/>
    <p:sldId id="575" r:id="rId31"/>
    <p:sldId id="615" r:id="rId32"/>
    <p:sldId id="571" r:id="rId33"/>
    <p:sldId id="570" r:id="rId34"/>
    <p:sldId id="638" r:id="rId35"/>
    <p:sldId id="639" r:id="rId36"/>
    <p:sldId id="568" r:id="rId37"/>
    <p:sldId id="644" r:id="rId38"/>
    <p:sldId id="646" r:id="rId39"/>
    <p:sldId id="647" r:id="rId40"/>
    <p:sldId id="645" r:id="rId41"/>
    <p:sldId id="649" r:id="rId42"/>
    <p:sldId id="643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008000"/>
    <a:srgbClr val="006600"/>
    <a:srgbClr val="0000FF"/>
    <a:srgbClr val="000066"/>
    <a:srgbClr val="8000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82" autoAdjust="0"/>
    <p:restoredTop sz="94586" autoAdjust="0"/>
  </p:normalViewPr>
  <p:slideViewPr>
    <p:cSldViewPr>
      <p:cViewPr varScale="1">
        <p:scale>
          <a:sx n="102" d="100"/>
          <a:sy n="102" d="100"/>
        </p:scale>
        <p:origin x="16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E66CA1-5981-4230-8E6E-473EA0151D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398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D1391-FE96-4CFC-B116-B59CF8AAC03B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4D174-C20B-4843-AFDB-E7E210D442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042FB-230E-45F1-A395-B7903F0C62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6EEC-33E4-4541-B5BA-6E61D3D01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E4FEF-82F9-4CFB-9434-783373C8E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85B22-0DDD-44FC-BF9D-4BB1301E5E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16D46-0238-460A-85BE-5837614B2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0C63D-87E2-4083-B1F8-64E7C4AAA1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A0707-35ED-45B7-863F-39737D242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8138-F84B-48F9-A4DD-97B8531628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D16AA-AC15-4BA3-A44A-3ABEBC495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0827B-6F40-4668-B5F5-0827E4928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FCF91-B39D-4933-B333-249BFCD25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A7803-4871-4A5E-A25C-BBA5D42D97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40E7-B621-49E0-8067-D89CF9802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FEBA-3E14-4BF0-9DD7-E8DD1B602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4F72E-7DB3-4EB3-AC97-36D7A7795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65622-9C8B-45EF-B67D-20F698F04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34AD4-3A19-4111-A787-737231569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019C6-9677-411A-9E28-49B6224330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CEB14-2578-4576-8ED9-5F6A50A4F4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BB796-8776-445F-9ED6-4ED89A0FE3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927DE-68BC-4D0F-8CAC-F6E2F44B38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3F6E1-DB81-42D6-9AE3-C174689D8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4088F-D955-4E3A-A2ED-7F102C505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1">
                <a:lumMod val="90000"/>
              </a:schemeClr>
            </a:gs>
            <a:gs pos="0">
              <a:schemeClr val="accent3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35EDCC-96E7-45FB-8FBA-9F6653CA4C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slow" advClick="0" advTm="3744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1">
                <a:lumMod val="90000"/>
              </a:schemeClr>
            </a:gs>
            <a:gs pos="0">
              <a:schemeClr val="accent3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AA93D2-4703-4A08-8B71-B7E5C22E9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3744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ГАЗУ МИНУС">
            <a:hlinkClick r:id="" action="ppaction://media"/>
            <a:extLst>
              <a:ext uri="{FF2B5EF4-FFF2-40B4-BE49-F238E27FC236}">
                <a16:creationId xmlns:a16="http://schemas.microsoft.com/office/drawing/2014/main" id="{A06C8C28-1199-445A-8559-4FA03D0E7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72400" y="5867400"/>
            <a:ext cx="609600" cy="609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F9C29-E7E8-46A6-A4B9-FF466D2C9A90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78C88F-23DB-46E8-98FD-DCDFC9D605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9" name="Заголовок 4"/>
          <p:cNvSpPr>
            <a:spLocks noGrp="1"/>
          </p:cNvSpPr>
          <p:nvPr>
            <p:ph type="ctrTitle"/>
          </p:nvPr>
        </p:nvSpPr>
        <p:spPr>
          <a:xfrm>
            <a:off x="914400" y="1219200"/>
            <a:ext cx="7772400" cy="1714500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АРТ-ФЕСТИВАЛЬ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 ВМЕСТЕ - 2020</a:t>
            </a:r>
          </a:p>
        </p:txBody>
      </p:sp>
      <p:sp>
        <p:nvSpPr>
          <p:cNvPr id="10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47800" y="5943600"/>
            <a:ext cx="6172200" cy="533400"/>
          </a:xfrm>
        </p:spPr>
        <p:txBody>
          <a:bodyPr/>
          <a:lstStyle/>
          <a:p>
            <a:pPr eaLnBrk="1" hangingPunct="1"/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к 90-летию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Университета</a:t>
            </a:r>
          </a:p>
        </p:txBody>
      </p:sp>
      <p:pic>
        <p:nvPicPr>
          <p:cNvPr id="13" name="Рисунок 12" descr="22-картинки-елки-на-новый-год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6599" y="2667000"/>
            <a:ext cx="2908373" cy="327660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3810000"/>
            <a:ext cx="7924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Факультет </a:t>
            </a:r>
            <a:br>
              <a:rPr lang="en-US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</a:br>
            <a:r>
              <a:rPr lang="ru-RU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агро-и биотехнологий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F3681-744F-4057-AF2E-EF40FCE710D1}"/>
              </a:ext>
            </a:extLst>
          </p:cNvPr>
          <p:cNvSpPr txBox="1">
            <a:spLocks/>
          </p:cNvSpPr>
          <p:nvPr/>
        </p:nvSpPr>
        <p:spPr>
          <a:xfrm>
            <a:off x="1157858" y="30861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20A750-4B8E-47C4-876E-ED02EE8D2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1219200"/>
            <a:ext cx="1641230" cy="164123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BB780BC-3C61-4F03-904C-8EEE733D7903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6F8359-E3D3-4805-9342-003C9A384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Ёлка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3124200" y="838200"/>
            <a:ext cx="3425822" cy="56833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286000"/>
            <a:ext cx="2514600" cy="3200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Новогодняя елка «Принцесса»</a:t>
            </a:r>
          </a:p>
          <a:p>
            <a:pPr algn="ctr"/>
            <a:r>
              <a:rPr lang="ru-RU" i="1" dirty="0"/>
              <a:t>Ольховская О.С. </a:t>
            </a:r>
            <a:r>
              <a:rPr lang="ru-RU" sz="1600" i="1" dirty="0"/>
              <a:t>Ассистент кафедры Земледелия и растениеводства,</a:t>
            </a:r>
          </a:p>
          <a:p>
            <a:pPr algn="ctr"/>
            <a:r>
              <a:rPr lang="ru-RU" i="1" dirty="0"/>
              <a:t>Безруков В.А.</a:t>
            </a:r>
          </a:p>
          <a:p>
            <a:pPr algn="ctr"/>
            <a:r>
              <a:rPr lang="ru-RU" sz="1600" i="1" dirty="0"/>
              <a:t>студент факультета </a:t>
            </a:r>
            <a:r>
              <a:rPr lang="ru-RU" sz="1600" i="1" dirty="0" err="1"/>
              <a:t>Агро-биотехнологий</a:t>
            </a:r>
            <a:endParaRPr lang="ru-RU" sz="1600" i="1" dirty="0"/>
          </a:p>
          <a:p>
            <a:pPr algn="ctr"/>
            <a:r>
              <a:rPr lang="ru-RU" sz="1600" i="1" dirty="0"/>
              <a:t>Номинация </a:t>
            </a:r>
          </a:p>
          <a:p>
            <a:pPr algn="ctr"/>
            <a:r>
              <a:rPr lang="ru-RU" sz="1600" i="1"/>
              <a:t>«Новогодняя елка»</a:t>
            </a:r>
            <a:endParaRPr lang="ru-RU" sz="1600" i="1" dirty="0"/>
          </a:p>
          <a:p>
            <a:endParaRPr lang="ru-RU" dirty="0"/>
          </a:p>
        </p:txBody>
      </p:sp>
    </p:spTree>
  </p:cSld>
  <p:clrMapOvr>
    <a:masterClrMapping/>
  </p:clrMapOvr>
  <p:transition spd="slow" advClick="0" advTm="3744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BB780BC-3C61-4F03-904C-8EEE733D7903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6F8359-E3D3-4805-9342-003C9A384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86000"/>
            <a:ext cx="2514600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Новогоднее оформление кабинета</a:t>
            </a:r>
          </a:p>
          <a:p>
            <a:pPr algn="ctr"/>
            <a:r>
              <a:rPr lang="ru-RU" i="1" dirty="0"/>
              <a:t>Ольховская О.С. </a:t>
            </a:r>
            <a:r>
              <a:rPr lang="ru-RU" sz="1600" i="1" dirty="0"/>
              <a:t>Ассистент кафедры Земледелия и растениеводства</a:t>
            </a:r>
          </a:p>
          <a:p>
            <a:pPr algn="ctr"/>
            <a:r>
              <a:rPr lang="ru-RU" sz="1600" i="1" dirty="0"/>
              <a:t>Номинация </a:t>
            </a:r>
          </a:p>
          <a:p>
            <a:pPr algn="ctr"/>
            <a:r>
              <a:rPr lang="ru-RU" sz="1600" i="1" dirty="0"/>
              <a:t>«Новогодний декор»</a:t>
            </a:r>
          </a:p>
          <a:p>
            <a:endParaRPr lang="ru-RU" dirty="0"/>
          </a:p>
        </p:txBody>
      </p:sp>
      <p:pic>
        <p:nvPicPr>
          <p:cNvPr id="9" name="Рисунок 8" descr="окн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838200"/>
            <a:ext cx="4191000" cy="5806808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BB780BC-3C61-4F03-904C-8EEE733D7903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6F8359-E3D3-4805-9342-003C9A384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86000"/>
            <a:ext cx="2514600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А Новый год будет?</a:t>
            </a:r>
          </a:p>
          <a:p>
            <a:pPr algn="ctr"/>
            <a:r>
              <a:rPr lang="ru-RU" i="1" dirty="0" err="1"/>
              <a:t>Закабунина</a:t>
            </a:r>
            <a:r>
              <a:rPr lang="ru-RU" i="1" dirty="0"/>
              <a:t> Е.Н.</a:t>
            </a:r>
          </a:p>
          <a:p>
            <a:pPr algn="ctr"/>
            <a:r>
              <a:rPr lang="ru-RU" sz="1600" i="1" dirty="0"/>
              <a:t>Медведь «</a:t>
            </a:r>
            <a:r>
              <a:rPr lang="ru-RU" sz="1600" i="1" dirty="0" err="1"/>
              <a:t>Кусик</a:t>
            </a:r>
            <a:r>
              <a:rPr lang="ru-RU" sz="1600" i="1" dirty="0"/>
              <a:t>»</a:t>
            </a:r>
          </a:p>
          <a:p>
            <a:pPr algn="ctr"/>
            <a:r>
              <a:rPr lang="ru-RU" sz="1600" i="1" dirty="0"/>
              <a:t>талисман кафедры Земледелия и растениеводства</a:t>
            </a:r>
          </a:p>
          <a:p>
            <a:pPr algn="ctr"/>
            <a:r>
              <a:rPr lang="ru-RU" sz="1600" i="1" dirty="0"/>
              <a:t>Номинация</a:t>
            </a:r>
          </a:p>
          <a:p>
            <a:pPr algn="ctr"/>
            <a:r>
              <a:rPr lang="ru-RU" sz="1600" i="1" dirty="0"/>
              <a:t>«Новогодний декор»</a:t>
            </a:r>
          </a:p>
          <a:p>
            <a:endParaRPr lang="ru-RU" dirty="0"/>
          </a:p>
        </p:txBody>
      </p:sp>
      <p:pic>
        <p:nvPicPr>
          <p:cNvPr id="7" name="Рисунок 6" descr="IMG_0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914400"/>
            <a:ext cx="3128963" cy="55626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BB780BC-3C61-4F03-904C-8EEE733D7903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6F8359-E3D3-4805-9342-003C9A384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00" y="5719227"/>
            <a:ext cx="419100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Закабунина</a:t>
            </a:r>
            <a:r>
              <a:rPr lang="ru-RU" dirty="0"/>
              <a:t> А.А.</a:t>
            </a:r>
          </a:p>
          <a:p>
            <a:pPr algn="ctr"/>
            <a:r>
              <a:rPr lang="ru-RU" sz="1600" i="1" dirty="0"/>
              <a:t>Такая разная зима</a:t>
            </a:r>
          </a:p>
          <a:p>
            <a:pPr algn="ctr"/>
            <a:r>
              <a:rPr lang="ru-RU" sz="1600" i="1" dirty="0"/>
              <a:t>Номинация «Новогоднее настроение» </a:t>
            </a:r>
          </a:p>
          <a:p>
            <a:endParaRPr lang="ru-RU" dirty="0"/>
          </a:p>
        </p:txBody>
      </p:sp>
      <p:pic>
        <p:nvPicPr>
          <p:cNvPr id="5" name="Рисунок 4" descr="DSC_02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295400"/>
            <a:ext cx="4724400" cy="3129148"/>
          </a:xfrm>
          <a:prstGeom prst="rect">
            <a:avLst/>
          </a:prstGeom>
        </p:spPr>
      </p:pic>
      <p:pic>
        <p:nvPicPr>
          <p:cNvPr id="8" name="Рисунок 7" descr="Балашиха необычный кадр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4495800" y="2743200"/>
            <a:ext cx="4383878" cy="2903608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BB780BC-3C61-4F03-904C-8EEE733D7903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6F8359-E3D3-4805-9342-003C9A384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5486400"/>
            <a:ext cx="4191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Закабунина</a:t>
            </a:r>
            <a:r>
              <a:rPr lang="ru-RU" dirty="0"/>
              <a:t> А.А.</a:t>
            </a:r>
          </a:p>
          <a:p>
            <a:pPr algn="ctr"/>
            <a:r>
              <a:rPr lang="ru-RU" i="1" dirty="0"/>
              <a:t>Такая разная зима</a:t>
            </a:r>
          </a:p>
          <a:p>
            <a:pPr algn="ctr"/>
            <a:r>
              <a:rPr lang="ru-RU" sz="1600" i="1" dirty="0"/>
              <a:t>Номинация «Новогоднее настроение» </a:t>
            </a:r>
          </a:p>
          <a:p>
            <a:endParaRPr lang="ru-RU" dirty="0"/>
          </a:p>
        </p:txBody>
      </p:sp>
      <p:pic>
        <p:nvPicPr>
          <p:cNvPr id="8" name="Рисунок 7" descr="Поезд 2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314306" y="914400"/>
            <a:ext cx="4257694" cy="2819400"/>
          </a:xfrm>
          <a:prstGeom prst="rect">
            <a:avLst/>
          </a:prstGeom>
        </p:spPr>
      </p:pic>
      <p:pic>
        <p:nvPicPr>
          <p:cNvPr id="9" name="Рисунок 8" descr="Твер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2514600"/>
            <a:ext cx="4142621" cy="27432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BB780BC-3C61-4F03-904C-8EEE733D7903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6F8359-E3D3-4805-9342-003C9A384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5719227"/>
            <a:ext cx="419100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Закабунина</a:t>
            </a:r>
            <a:r>
              <a:rPr lang="ru-RU" dirty="0"/>
              <a:t> А.А.</a:t>
            </a:r>
            <a:endParaRPr lang="ru-RU" sz="1600" i="1" dirty="0"/>
          </a:p>
          <a:p>
            <a:pPr algn="ctr"/>
            <a:r>
              <a:rPr lang="ru-RU" sz="1600" i="1" dirty="0"/>
              <a:t>Номинация «Новогоднее настроение» </a:t>
            </a:r>
          </a:p>
          <a:p>
            <a:endParaRPr lang="ru-RU" dirty="0"/>
          </a:p>
        </p:txBody>
      </p:sp>
      <p:pic>
        <p:nvPicPr>
          <p:cNvPr id="7" name="Рисунок 6" descr="щелкунчик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914400"/>
            <a:ext cx="7162800" cy="4743132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3886200"/>
            <a:ext cx="7924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Факультет энергетики </a:t>
            </a:r>
            <a:br>
              <a:rPr lang="ru-RU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</a:br>
            <a:r>
              <a:rPr lang="ru-RU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и технического сервиса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D5E80-A8AB-46EB-BB4C-9D69ABC808E4}"/>
              </a:ext>
            </a:extLst>
          </p:cNvPr>
          <p:cNvSpPr txBox="1">
            <a:spLocks/>
          </p:cNvSpPr>
          <p:nvPr/>
        </p:nvSpPr>
        <p:spPr>
          <a:xfrm>
            <a:off x="1219200" y="31242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B84930-B2E9-4E37-89CF-C1DF0472B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1219200"/>
            <a:ext cx="1641230" cy="164123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DC82E0D-57AE-475A-BB22-A86E6FA31827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8FFE2-028B-401E-A492-9B904AFC8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14400" y="5486400"/>
            <a:ext cx="317670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/>
              <a:t>Ковычев</a:t>
            </a:r>
            <a:r>
              <a:rPr lang="ru-RU" dirty="0"/>
              <a:t> Марк 1 курс</a:t>
            </a:r>
          </a:p>
          <a:p>
            <a:pPr algn="ctr"/>
            <a:r>
              <a:rPr lang="ru-RU" sz="1600" i="1" dirty="0"/>
              <a:t>Номинация «Новогодняя елка»</a:t>
            </a:r>
          </a:p>
        </p:txBody>
      </p:sp>
      <p:pic>
        <p:nvPicPr>
          <p:cNvPr id="8" name="Рисунок 7" descr="photo_2020-12-11_20-20-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914400"/>
            <a:ext cx="3200400" cy="4267200"/>
          </a:xfrm>
          <a:prstGeom prst="rect">
            <a:avLst/>
          </a:prstGeom>
        </p:spPr>
      </p:pic>
      <p:pic>
        <p:nvPicPr>
          <p:cNvPr id="11" name="Рисунок 10" descr="photo_2020-12-15_17-04-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914400"/>
            <a:ext cx="3219450" cy="42926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29200" y="5486400"/>
            <a:ext cx="317670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Середа Илья 2 курс</a:t>
            </a:r>
          </a:p>
          <a:p>
            <a:pPr algn="ctr"/>
            <a:r>
              <a:rPr lang="ru-RU" sz="1600" i="1" dirty="0"/>
              <a:t>Номинация «Новогодняя елка»</a:t>
            </a:r>
          </a:p>
        </p:txBody>
      </p:sp>
    </p:spTree>
  </p:cSld>
  <p:clrMapOvr>
    <a:masterClrMapping/>
  </p:clrMapOvr>
  <p:transition spd="slow" advClick="0" advTm="3744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DC82E0D-57AE-475A-BB22-A86E6FA31827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8FFE2-028B-401E-A492-9B904AFC8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5688449"/>
            <a:ext cx="3200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Волков Дмитрий 2 курс </a:t>
            </a:r>
          </a:p>
          <a:p>
            <a:r>
              <a:rPr lang="ru-RU" sz="1600" i="1" dirty="0"/>
              <a:t>Номинация «Новогодняя елка»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" name="Рисунок 10" descr="Дмитрий ВОЛКОВ Заснеженная ел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990601"/>
            <a:ext cx="2614613" cy="4648200"/>
          </a:xfrm>
          <a:prstGeom prst="rect">
            <a:avLst/>
          </a:prstGeom>
        </p:spPr>
      </p:pic>
      <p:pic>
        <p:nvPicPr>
          <p:cNvPr id="12" name="Рисунок 11" descr="Федор Широков 1 кур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990600"/>
            <a:ext cx="2590800" cy="46058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5688449"/>
            <a:ext cx="3505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Широков Федор  1 курс </a:t>
            </a:r>
          </a:p>
          <a:p>
            <a:pPr algn="ctr"/>
            <a:r>
              <a:rPr lang="ru-RU" sz="1600" i="1" dirty="0"/>
              <a:t>Номинация «Новогодний дизайн»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 spd="slow" advClick="0" advTm="3744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кно на конкурс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28600"/>
            <a:ext cx="7985835" cy="6326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3744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DC82E0D-57AE-475A-BB22-A86E6FA31827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8FFE2-028B-401E-A492-9B904AFC8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66800" y="6324600"/>
            <a:ext cx="731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     Карабанова Настя 1 курс  Номинация «Новогодний подарок»</a:t>
            </a:r>
          </a:p>
        </p:txBody>
      </p:sp>
      <p:pic>
        <p:nvPicPr>
          <p:cNvPr id="8" name="Рисунок 7" descr="photo_2020-12-14_16-55-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04800"/>
            <a:ext cx="8026400" cy="60198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DC82E0D-57AE-475A-BB22-A86E6FA31827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8FFE2-028B-401E-A492-9B904AFC8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6600" y="5715000"/>
            <a:ext cx="256563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Середа Илья 2 курс</a:t>
            </a:r>
          </a:p>
          <a:p>
            <a:pPr algn="ctr"/>
            <a:r>
              <a:rPr lang="ru-RU" sz="1600" i="1" dirty="0"/>
              <a:t>Новогоднее настроение</a:t>
            </a:r>
          </a:p>
        </p:txBody>
      </p:sp>
      <p:pic>
        <p:nvPicPr>
          <p:cNvPr id="7" name="Рисунок 6" descr="photo_2020-12-15_17-05-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73754">
            <a:off x="690313" y="997575"/>
            <a:ext cx="3426748" cy="4568997"/>
          </a:xfrm>
          <a:prstGeom prst="rect">
            <a:avLst/>
          </a:prstGeom>
        </p:spPr>
      </p:pic>
      <p:pic>
        <p:nvPicPr>
          <p:cNvPr id="8" name="Рисунок 7" descr="photo_2020-12-15_17-05-07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 rot="1098255">
            <a:off x="4750555" y="1187847"/>
            <a:ext cx="3453757" cy="460501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3836377"/>
            <a:ext cx="7924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Институт </a:t>
            </a:r>
            <a:br>
              <a:rPr lang="en-US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</a:br>
            <a:r>
              <a:rPr lang="ru-RU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экономики и управления в АПК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F1CB2-7DD0-4EE1-A31D-88E92E20177A}"/>
              </a:ext>
            </a:extLst>
          </p:cNvPr>
          <p:cNvSpPr txBox="1">
            <a:spLocks/>
          </p:cNvSpPr>
          <p:nvPr/>
        </p:nvSpPr>
        <p:spPr>
          <a:xfrm>
            <a:off x="1157858" y="30861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003306-7BEA-405E-9E5C-3E1F7E6DF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1219200"/>
            <a:ext cx="1641230" cy="164123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839FB0-14D2-4009-9A39-A2CC85F2F3A6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FCDA67-9FCD-40A1-994D-B221081DC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5943600"/>
            <a:ext cx="184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Быковская Н.В.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0800" y="6324600"/>
            <a:ext cx="3305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«Новогодний декор»</a:t>
            </a:r>
            <a:endParaRPr lang="ru-RU" dirty="0"/>
          </a:p>
        </p:txBody>
      </p:sp>
      <p:pic>
        <p:nvPicPr>
          <p:cNvPr id="11" name="Рисунок 10" descr="IMG_99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143000"/>
            <a:ext cx="2571750" cy="3429000"/>
          </a:xfrm>
          <a:prstGeom prst="rect">
            <a:avLst/>
          </a:prstGeom>
        </p:spPr>
      </p:pic>
      <p:pic>
        <p:nvPicPr>
          <p:cNvPr id="12" name="Рисунок 11" descr="IMG_99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1905000"/>
            <a:ext cx="2743200" cy="3837483"/>
          </a:xfrm>
          <a:prstGeom prst="rect">
            <a:avLst/>
          </a:prstGeom>
        </p:spPr>
      </p:pic>
      <p:pic>
        <p:nvPicPr>
          <p:cNvPr id="13" name="Рисунок 12" descr="IMG_99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1219200"/>
            <a:ext cx="2514600" cy="33528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98D53B2-5A1E-437F-97B3-06EBE0C5CB02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1BF94E-9164-4A7C-96C2-63AFAA125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4" name="Рисунок 3" descr="IMG_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914400"/>
            <a:ext cx="3352800" cy="4470400"/>
          </a:xfrm>
          <a:prstGeom prst="rect">
            <a:avLst/>
          </a:prstGeom>
        </p:spPr>
      </p:pic>
      <p:pic>
        <p:nvPicPr>
          <p:cNvPr id="5" name="Рисунок 4" descr="FullSizeRender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76351">
            <a:off x="6493942" y="2786183"/>
            <a:ext cx="2337461" cy="3429000"/>
          </a:xfrm>
          <a:prstGeom prst="rect">
            <a:avLst/>
          </a:prstGeom>
        </p:spPr>
      </p:pic>
      <p:pic>
        <p:nvPicPr>
          <p:cNvPr id="6" name="Рисунок 5" descr="FullSizeRend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21263">
            <a:off x="610590" y="3082125"/>
            <a:ext cx="2507909" cy="3343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0" y="6096000"/>
            <a:ext cx="3305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«Новогодний декор»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5791200"/>
            <a:ext cx="230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Деканат ИЭУ в АПК</a:t>
            </a:r>
          </a:p>
        </p:txBody>
      </p:sp>
    </p:spTree>
  </p:cSld>
  <p:clrMapOvr>
    <a:masterClrMapping/>
  </p:clrMapOvr>
  <p:transition spd="slow" advClick="0" advTm="3744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982502">
            <a:off x="5999576" y="3607478"/>
            <a:ext cx="2971800" cy="222885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98D53B2-5A1E-437F-97B3-06EBE0C5CB02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1BF94E-9164-4A7C-96C2-63AFAA125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4" name="Рисунок 3" descr="IMG_0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800225" y="1628775"/>
            <a:ext cx="5715000" cy="4286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6172200"/>
            <a:ext cx="3176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«Новогодняя елка»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791200"/>
            <a:ext cx="230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Деканат ИЭУ в АПК</a:t>
            </a:r>
          </a:p>
        </p:txBody>
      </p:sp>
    </p:spTree>
  </p:cSld>
  <p:clrMapOvr>
    <a:masterClrMapping/>
  </p:clrMapOvr>
  <p:transition spd="slow" advClick="0" advTm="3744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98D53B2-5A1E-437F-97B3-06EBE0C5CB02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1BF94E-9164-4A7C-96C2-63AFAA125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5943600"/>
            <a:ext cx="391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Шалдунова</a:t>
            </a:r>
            <a:r>
              <a:rPr lang="ru-RU" dirty="0"/>
              <a:t> Т.Н., </a:t>
            </a:r>
            <a:r>
              <a:rPr lang="ru-RU" dirty="0" err="1"/>
              <a:t>Шалдунова</a:t>
            </a:r>
            <a:r>
              <a:rPr lang="ru-RU" dirty="0"/>
              <a:t> Вера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6248400"/>
            <a:ext cx="3305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«Новогодний декор»</a:t>
            </a:r>
            <a:endParaRPr lang="ru-RU" dirty="0"/>
          </a:p>
        </p:txBody>
      </p:sp>
      <p:pic>
        <p:nvPicPr>
          <p:cNvPr id="6" name="Рисунок 5" descr="IMG_02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990600"/>
            <a:ext cx="4800600" cy="48006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98D53B2-5A1E-437F-97B3-06EBE0C5CB02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1BF94E-9164-4A7C-96C2-63AFAA125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5943600"/>
            <a:ext cx="391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Шалдунова</a:t>
            </a:r>
            <a:r>
              <a:rPr lang="ru-RU" dirty="0"/>
              <a:t> Т.Н., </a:t>
            </a:r>
            <a:r>
              <a:rPr lang="ru-RU" dirty="0" err="1"/>
              <a:t>Шалдунова</a:t>
            </a:r>
            <a:r>
              <a:rPr lang="ru-RU" dirty="0"/>
              <a:t> Вера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6248400"/>
            <a:ext cx="3305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«Новогодний декор»</a:t>
            </a:r>
            <a:endParaRPr lang="ru-RU" dirty="0"/>
          </a:p>
        </p:txBody>
      </p:sp>
      <p:pic>
        <p:nvPicPr>
          <p:cNvPr id="7" name="Рисунок 6" descr="IMG_0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838200"/>
            <a:ext cx="5181600" cy="51816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CF1EE43-1807-41CE-94A2-BC2E6FC642A1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8FD679-9745-4C11-A106-89FD9C329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5600" y="5791200"/>
            <a:ext cx="3176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«Новогодняя елка»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5410200"/>
            <a:ext cx="184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Кораблина Л.Е.</a:t>
            </a:r>
          </a:p>
        </p:txBody>
      </p:sp>
      <p:pic>
        <p:nvPicPr>
          <p:cNvPr id="12" name="Рисунок 11" descr="FullSizeRender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143000"/>
            <a:ext cx="3086100" cy="4114800"/>
          </a:xfrm>
          <a:prstGeom prst="rect">
            <a:avLst/>
          </a:prstGeom>
        </p:spPr>
      </p:pic>
      <p:pic>
        <p:nvPicPr>
          <p:cNvPr id="13" name="Рисунок 12" descr="FullSizeRender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1219200"/>
            <a:ext cx="3067050" cy="40894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33578-0112-45B8-8E7C-4080B86D159A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D6FF32-DFBC-4A6F-BC9C-C93F20100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Дед моро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838200"/>
            <a:ext cx="3657600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0" y="5867400"/>
            <a:ext cx="3067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Студенты очного обучения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0" y="6172200"/>
            <a:ext cx="3531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«Новогодний подарок»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8755260" cy="6060282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3657600"/>
            <a:ext cx="7924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Научная библиотека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F1CB2-7DD0-4EE1-A31D-88E92E20177A}"/>
              </a:ext>
            </a:extLst>
          </p:cNvPr>
          <p:cNvSpPr txBox="1">
            <a:spLocks/>
          </p:cNvSpPr>
          <p:nvPr/>
        </p:nvSpPr>
        <p:spPr>
          <a:xfrm>
            <a:off x="1157858" y="30861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003306-7BEA-405E-9E5C-3E1F7E6DF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1219200"/>
            <a:ext cx="1641230" cy="164123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D3482-1BDE-4E64-AA33-B9ABD352435D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693D4-1E4E-48FF-B9CB-486719D3BB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FullSizeRender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838200"/>
            <a:ext cx="41148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6324600"/>
            <a:ext cx="3272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«Новогодняя елка»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DA3FA-B8A9-4D64-B314-5A1A38C2BE48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117B36-A90D-45E5-BA33-0892E36AD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00" y="6248400"/>
            <a:ext cx="3305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«Новогодний декор»</a:t>
            </a:r>
            <a:endParaRPr lang="ru-RU" dirty="0"/>
          </a:p>
        </p:txBody>
      </p:sp>
      <p:pic>
        <p:nvPicPr>
          <p:cNvPr id="10" name="Рисунок 9" descr="IMG_0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990600"/>
            <a:ext cx="3886200" cy="51816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3657600"/>
            <a:ext cx="7924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Архив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F1CB2-7DD0-4EE1-A31D-88E92E20177A}"/>
              </a:ext>
            </a:extLst>
          </p:cNvPr>
          <p:cNvSpPr txBox="1">
            <a:spLocks/>
          </p:cNvSpPr>
          <p:nvPr/>
        </p:nvSpPr>
        <p:spPr>
          <a:xfrm>
            <a:off x="1157858" y="30861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003306-7BEA-405E-9E5C-3E1F7E6DF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1219200"/>
            <a:ext cx="1641230" cy="164123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DA3FA-B8A9-4D64-B314-5A1A38C2BE48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117B36-A90D-45E5-BA33-0892E36AD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6248400"/>
            <a:ext cx="3305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«Новогодний декор»</a:t>
            </a:r>
            <a:endParaRPr lang="ru-RU" dirty="0"/>
          </a:p>
        </p:txBody>
      </p:sp>
      <p:pic>
        <p:nvPicPr>
          <p:cNvPr id="9" name="Рисунок 8" descr="FullSizeRender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0150" y="1143000"/>
            <a:ext cx="3371850" cy="4495800"/>
          </a:xfrm>
          <a:prstGeom prst="rect">
            <a:avLst/>
          </a:prstGeom>
        </p:spPr>
      </p:pic>
      <p:pic>
        <p:nvPicPr>
          <p:cNvPr id="11" name="Рисунок 10" descr="FullSizeRender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1295400"/>
            <a:ext cx="3276600" cy="436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3744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09600"/>
            <a:ext cx="3429000" cy="4572000"/>
          </a:xfrm>
          <a:prstGeom prst="rect">
            <a:avLst/>
          </a:prstGeom>
        </p:spPr>
      </p:pic>
      <p:pic>
        <p:nvPicPr>
          <p:cNvPr id="5" name="Рисунок 4" descr="IMG_0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533400"/>
            <a:ext cx="3505200" cy="467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5638800"/>
            <a:ext cx="3176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«Новогодняя елка»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3657600"/>
            <a:ext cx="7924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Отдел кадров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F1CB2-7DD0-4EE1-A31D-88E92E20177A}"/>
              </a:ext>
            </a:extLst>
          </p:cNvPr>
          <p:cNvSpPr txBox="1">
            <a:spLocks/>
          </p:cNvSpPr>
          <p:nvPr/>
        </p:nvSpPr>
        <p:spPr>
          <a:xfrm>
            <a:off x="1157858" y="30861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003306-7BEA-405E-9E5C-3E1F7E6DF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1219200"/>
            <a:ext cx="1641230" cy="164123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98D53B2-5A1E-437F-97B3-06EBE0C5CB02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1BF94E-9164-4A7C-96C2-63AFAA125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4" name="Рисунок 3" descr="IMG_0225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2438400" y="914400"/>
            <a:ext cx="4114800" cy="5486400"/>
          </a:xfrm>
          <a:prstGeom prst="ellipse">
            <a:avLst/>
          </a:prstGeom>
          <a:ln w="63500" cap="rnd">
            <a:solidFill>
              <a:schemeClr val="accent1">
                <a:lumMod val="9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124200" y="6324600"/>
            <a:ext cx="3176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«Новогодняя елка»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98D53B2-5A1E-437F-97B3-06EBE0C5CB02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1BF94E-9164-4A7C-96C2-63AFAA125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4" name="Рисунок 3" descr="IMG_0216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3276599" y="2971800"/>
            <a:ext cx="4876801" cy="3657600"/>
          </a:xfrm>
          <a:prstGeom prst="rect">
            <a:avLst/>
          </a:prstGeom>
        </p:spPr>
      </p:pic>
      <p:pic>
        <p:nvPicPr>
          <p:cNvPr id="5" name="Рисунок 4" descr="IMG_0226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533400" y="990600"/>
            <a:ext cx="2895600" cy="386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2209800"/>
            <a:ext cx="3305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«Новогодний декор»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3657600"/>
            <a:ext cx="7924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5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Управление экономики и финансов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F1CB2-7DD0-4EE1-A31D-88E92E20177A}"/>
              </a:ext>
            </a:extLst>
          </p:cNvPr>
          <p:cNvSpPr txBox="1">
            <a:spLocks/>
          </p:cNvSpPr>
          <p:nvPr/>
        </p:nvSpPr>
        <p:spPr>
          <a:xfrm>
            <a:off x="1157858" y="30861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003306-7BEA-405E-9E5C-3E1F7E6DF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1219200"/>
            <a:ext cx="1641230" cy="164123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иблиотека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984" y="1447799"/>
            <a:ext cx="8528216" cy="4192765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98D53B2-5A1E-437F-97B3-06EBE0C5CB02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1BF94E-9164-4A7C-96C2-63AFAA125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4" name="Рисунок 3" descr="IMG_02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990600"/>
            <a:ext cx="4000500" cy="5334000"/>
          </a:xfrm>
          <a:prstGeom prst="ellipse">
            <a:avLst/>
          </a:prstGeom>
          <a:ln w="63500" cap="rnd">
            <a:solidFill>
              <a:schemeClr val="accent1">
                <a:lumMod val="9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3176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Номинация «Новогодняя елка»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49729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0999"/>
            <a:ext cx="8610600" cy="6188151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0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429357" cy="582811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оздравление ИЭУ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38200"/>
            <a:ext cx="82296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Г (2021) Каф Гум дисц.jpg"/>
          <p:cNvPicPr>
            <a:picLocks noChangeAspect="1"/>
          </p:cNvPicPr>
          <p:nvPr/>
        </p:nvPicPr>
        <p:blipFill>
          <a:blip r:embed="rId2" cstate="print">
            <a:lum bright="-10000" contrast="-10000"/>
          </a:blip>
          <a:stretch>
            <a:fillRect/>
          </a:stretch>
        </p:blipFill>
        <p:spPr>
          <a:xfrm>
            <a:off x="457200" y="609600"/>
            <a:ext cx="8244791" cy="5815906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2-картинки-елки-на-новый-го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8534400" cy="5334000"/>
          </a:xfrm>
          <a:prstGeom prst="rect">
            <a:avLst/>
          </a:prstGeom>
        </p:spPr>
      </p:pic>
      <p:pic>
        <p:nvPicPr>
          <p:cNvPr id="5" name="Рисунок 4" descr="FullSizeRender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3048000"/>
            <a:ext cx="1649202" cy="2198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newyear00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990600"/>
            <a:ext cx="3733800" cy="37338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2020-12-14_16-43-53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828800" y="304800"/>
            <a:ext cx="5689600" cy="4267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8200" y="4648200"/>
            <a:ext cx="7848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Уважаемые преподаватели и сотрудники Университета! </a:t>
            </a:r>
          </a:p>
          <a:p>
            <a:pPr algn="ctr"/>
            <a:r>
              <a:rPr lang="ru-RU" dirty="0"/>
              <a:t>От лица студенческого совета хотим поздравить Вас с наступающим новым годом! Желаем Вам долгих лет жизни, процветания, дальнейших успехов в науке, огромного счастья Вам и Вашим близким! Пусть новый год будет полон перспектив, пусть каждый день будет насыщенным, пусть ждут Вас большие победы и исполняются мечты! Студенческий Совет Университета</a:t>
            </a:r>
          </a:p>
        </p:txBody>
      </p:sp>
    </p:spTree>
  </p:cSld>
  <p:clrMapOvr>
    <a:masterClrMapping/>
  </p:clrMapOvr>
  <p:transition spd="slow" advClick="0" advTm="3744">
    <p:wipe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2122</TotalTime>
  <Words>502</Words>
  <Application>Microsoft Macintosh PowerPoint</Application>
  <PresentationFormat>Экран (4:3)</PresentationFormat>
  <Paragraphs>99</Paragraphs>
  <Slides>41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Constantia</vt:lpstr>
      <vt:lpstr>Times New Roman</vt:lpstr>
      <vt:lpstr>Оформление по умолчанию</vt:lpstr>
      <vt:lpstr>1_Оформление по умолчанию</vt:lpstr>
      <vt:lpstr>АРТ-ФЕСТИВАЛЬ ПРАЗДНИК ВМЕСТЕ - 2020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Факультет  агро-и биотехнологий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Факультет энергетики  и технического сервиса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Институт  экономики и управления в АПК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Научная библиотека</vt:lpstr>
      <vt:lpstr>Презентация PowerPoint</vt:lpstr>
      <vt:lpstr>Презентация PowerPoint</vt:lpstr>
      <vt:lpstr>Архив</vt:lpstr>
      <vt:lpstr>Презентация PowerPoint</vt:lpstr>
      <vt:lpstr>Презентация PowerPoint</vt:lpstr>
      <vt:lpstr>Отдел кадров</vt:lpstr>
      <vt:lpstr>Презентация PowerPoint</vt:lpstr>
      <vt:lpstr>Презентация PowerPoint</vt:lpstr>
      <vt:lpstr>Управление экономики и финансов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Melnikova</dc:creator>
  <cp:lastModifiedBy>Microsoft Office User</cp:lastModifiedBy>
  <cp:revision>235</cp:revision>
  <cp:lastPrinted>1601-01-01T00:00:00Z</cp:lastPrinted>
  <dcterms:created xsi:type="dcterms:W3CDTF">1601-01-01T00:00:00Z</dcterms:created>
  <dcterms:modified xsi:type="dcterms:W3CDTF">2020-12-22T12:16:13Z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